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8" d="100"/>
          <a:sy n="58" d="100"/>
        </p:scale>
        <p:origin x="-90" y="-24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likes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What I liked about the study was that, gave a detailed analysis about the perceptions of the outcome which is supervisory oriented that greatly influences the strategic change of the salespeople’s reviews. </a:t>
            </a:r>
          </a:p>
          <a:p>
            <a:r>
              <a:rPr lang="en-US" dirty="0" smtClean="0"/>
              <a:t>From the results of the study that was conducted on the 828 sales persons, it was found out that the success of the strategic change execution is dependent on the rewards given to the sales people.</a:t>
            </a:r>
          </a:p>
          <a:p>
            <a:r>
              <a:rPr lang="en-US" dirty="0" smtClean="0"/>
              <a:t> Also, I also liked the fact that the strategic change execution reduces the risks that the salesperson’s undergoes and at the same time recognizing their output for their effectiveness.    </a:t>
            </a:r>
            <a:endParaRPr lang="en-US" dirty="0"/>
          </a:p>
        </p:txBody>
      </p:sp>
    </p:spTree>
    <p:extLst>
      <p:ext uri="{BB962C8B-B14F-4D97-AF65-F5344CB8AC3E}">
        <p14:creationId xmlns:p14="http://schemas.microsoft.com/office/powerpoint/2010/main" val="2748250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dislikes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My dislike about the study was that even though the study used data from 828 sales people, they were all from a single entity. </a:t>
            </a:r>
          </a:p>
          <a:p>
            <a:r>
              <a:rPr lang="en-US" dirty="0" smtClean="0"/>
              <a:t>Even though this kind of study allows for important controls, it would have been better if there was more analysis on the roles of the supervisory framing in prospect researches.</a:t>
            </a:r>
          </a:p>
          <a:p>
            <a:r>
              <a:rPr lang="en-US" dirty="0" smtClean="0"/>
              <a:t> More so,  it could have been more useful to have an understanding of the effectiveness of the pitching by the supervisors in relation to their  profits or losses on their individual </a:t>
            </a:r>
            <a:r>
              <a:rPr lang="en-US" smtClean="0"/>
              <a:t>basis versus </a:t>
            </a:r>
            <a:r>
              <a:rPr lang="en-US" dirty="0" smtClean="0"/>
              <a:t>their organizations.  </a:t>
            </a:r>
            <a:endParaRPr lang="en-US" dirty="0"/>
          </a:p>
        </p:txBody>
      </p:sp>
    </p:spTree>
    <p:extLst>
      <p:ext uri="{BB962C8B-B14F-4D97-AF65-F5344CB8AC3E}">
        <p14:creationId xmlns:p14="http://schemas.microsoft.com/office/powerpoint/2010/main" val="1696735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TotalTime>
  <Words>204</Words>
  <Application>Microsoft Office PowerPoint</Application>
  <PresentationFormat>On-screen Show (4:3)</PresentationFormat>
  <Paragraphs>8</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My likes </vt:lpstr>
      <vt:lpstr>My dislikes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likes </dc:title>
  <dc:creator>Kanyoi</dc:creator>
  <cp:lastModifiedBy>Kanyoi</cp:lastModifiedBy>
  <cp:revision>19</cp:revision>
  <dcterms:created xsi:type="dcterms:W3CDTF">2006-08-16T00:00:00Z</dcterms:created>
  <dcterms:modified xsi:type="dcterms:W3CDTF">2019-02-21T18:00:47Z</dcterms:modified>
</cp:coreProperties>
</file>